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9"/>
  </p:notesMasterIdLst>
  <p:sldIdLst>
    <p:sldId id="418" r:id="rId2"/>
    <p:sldId id="257" r:id="rId3"/>
    <p:sldId id="256" r:id="rId4"/>
    <p:sldId id="419" r:id="rId5"/>
    <p:sldId id="420" r:id="rId6"/>
    <p:sldId id="423" r:id="rId7"/>
    <p:sldId id="421" r:id="rId8"/>
    <p:sldId id="424" r:id="rId9"/>
    <p:sldId id="422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44" r:id="rId41"/>
    <p:sldId id="445" r:id="rId42"/>
    <p:sldId id="457" r:id="rId43"/>
    <p:sldId id="458" r:id="rId44"/>
    <p:sldId id="460" r:id="rId45"/>
    <p:sldId id="459" r:id="rId46"/>
    <p:sldId id="461" r:id="rId47"/>
    <p:sldId id="462" r:id="rId48"/>
    <p:sldId id="463" r:id="rId49"/>
    <p:sldId id="464" r:id="rId50"/>
    <p:sldId id="465" r:id="rId51"/>
    <p:sldId id="480" r:id="rId52"/>
    <p:sldId id="481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521" r:id="rId64"/>
    <p:sldId id="522" r:id="rId65"/>
    <p:sldId id="476" r:id="rId66"/>
    <p:sldId id="477" r:id="rId67"/>
    <p:sldId id="478" r:id="rId68"/>
    <p:sldId id="479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504" r:id="rId92"/>
    <p:sldId id="505" r:id="rId93"/>
    <p:sldId id="506" r:id="rId94"/>
    <p:sldId id="507" r:id="rId95"/>
    <p:sldId id="508" r:id="rId96"/>
    <p:sldId id="509" r:id="rId97"/>
    <p:sldId id="510" r:id="rId98"/>
    <p:sldId id="511" r:id="rId99"/>
    <p:sldId id="512" r:id="rId100"/>
    <p:sldId id="513" r:id="rId101"/>
    <p:sldId id="514" r:id="rId102"/>
    <p:sldId id="515" r:id="rId103"/>
    <p:sldId id="516" r:id="rId104"/>
    <p:sldId id="517" r:id="rId105"/>
    <p:sldId id="518" r:id="rId106"/>
    <p:sldId id="519" r:id="rId107"/>
    <p:sldId id="520" r:id="rId10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9" autoAdjust="0"/>
    <p:restoredTop sz="94660"/>
  </p:normalViewPr>
  <p:slideViewPr>
    <p:cSldViewPr>
      <p:cViewPr varScale="1">
        <p:scale>
          <a:sx n="70" d="100"/>
          <a:sy n="70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B00325-B3C4-48CE-A46E-B5D99EE5F29C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47AC4D-404A-4536-8522-1CC049A741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076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AC4D-404A-4536-8522-1CC049A7415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94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AC4D-404A-4536-8522-1CC049A7415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94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AC4D-404A-4536-8522-1CC049A7415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31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AC4D-404A-4536-8522-1CC049A7415A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45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56B0-765B-4748-95FA-CF28296E9F0A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78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E65-3799-4386-A9F8-44DD12865F42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29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40ED-9958-4095-B5C5-DA68D30FC936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AE9-071E-432E-ABD7-F0C56FFBBA61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המרכזייה החינוכית הארצית - "ילדים בסיכוי" המועצה לילד החוסה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1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DC88-6EE5-4B24-8D5F-8D83A05C1100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04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FFFD-3054-467F-998A-661B2C72D161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40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082-48CC-4442-A6B1-A2E2192F7A1B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28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C829-42B8-424B-8EC8-5783023AA9DE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18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A266-582C-4017-9CCA-D032E8B01A8D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10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B5D6-AE5B-4E8B-AEAE-8CCDF15882D3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9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3D93-7079-457D-A928-C9B23A65849A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1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9D55-3FAE-4C55-938E-707C0D3021A2}" type="datetime8">
              <a:rPr lang="he-IL" smtClean="0"/>
              <a:t>29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המרכזייה החינוכית הארצית - "ילדים בסיכוי" המועצה לילד החוסה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C842-D027-451A-B49A-8DDE1429B2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7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716972" y="2209149"/>
            <a:ext cx="7696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חידון </a:t>
            </a:r>
            <a:r>
              <a:rPr lang="he-IL" sz="1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סוכות</a:t>
            </a:r>
          </a:p>
          <a:p>
            <a:pPr algn="ctr"/>
            <a:r>
              <a:rPr lang="he-IL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מאת: גליה כהן</a:t>
            </a:r>
            <a:endParaRPr lang="he-IL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0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תורה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23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קטיף התמרים נקרא:</a:t>
            </a:r>
          </a:p>
          <a:p>
            <a:pPr algn="ctr"/>
            <a:r>
              <a:rPr lang="he-IL" sz="4000" b="1" dirty="0" smtClean="0"/>
              <a:t>א. אסיף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ב. גדיד</a:t>
            </a:r>
          </a:p>
          <a:p>
            <a:pPr algn="ctr"/>
            <a:r>
              <a:rPr lang="he-IL" sz="4000" b="1" dirty="0" smtClean="0"/>
              <a:t>ג. בציר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04261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יש בו טעם ויש בו ריח:</a:t>
            </a:r>
          </a:p>
          <a:p>
            <a:pPr algn="ctr"/>
            <a:r>
              <a:rPr lang="he-IL" sz="4000" b="1" dirty="0" smtClean="0"/>
              <a:t>א. לולב</a:t>
            </a:r>
          </a:p>
          <a:p>
            <a:pPr algn="ctr"/>
            <a:r>
              <a:rPr lang="he-IL" sz="4000" b="1" dirty="0" smtClean="0"/>
              <a:t>ב. הדס</a:t>
            </a:r>
          </a:p>
          <a:p>
            <a:pPr algn="ctr"/>
            <a:r>
              <a:rPr lang="he-IL" sz="4000" b="1" dirty="0" smtClean="0"/>
              <a:t>ג. אתרוג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59651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יש בו טעם ויש בו ריח:</a:t>
            </a:r>
          </a:p>
          <a:p>
            <a:pPr algn="ctr"/>
            <a:r>
              <a:rPr lang="he-IL" sz="4000" b="1" dirty="0" smtClean="0"/>
              <a:t>א. לולב</a:t>
            </a:r>
          </a:p>
          <a:p>
            <a:pPr algn="ctr"/>
            <a:r>
              <a:rPr lang="he-IL" sz="4000" b="1" dirty="0" smtClean="0"/>
              <a:t>ב. הדס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ג. אתרוג</a:t>
            </a:r>
            <a:endParaRPr lang="he-IL" sz="4000" dirty="0">
              <a:solidFill>
                <a:srgbClr val="FFC0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076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איך נקרא העולה לתורה בשמחת תורה?</a:t>
            </a:r>
          </a:p>
          <a:p>
            <a:pPr algn="ctr"/>
            <a:r>
              <a:rPr lang="he-IL" sz="4000" b="1" dirty="0" smtClean="0"/>
              <a:t>א. חתן בראשית</a:t>
            </a:r>
          </a:p>
          <a:p>
            <a:pPr algn="ctr"/>
            <a:r>
              <a:rPr lang="he-IL" sz="4000" b="1" dirty="0" smtClean="0"/>
              <a:t>ב. חתן השמחה</a:t>
            </a:r>
          </a:p>
          <a:p>
            <a:pPr algn="ctr"/>
            <a:r>
              <a:rPr lang="he-IL" sz="4000" b="1" dirty="0" smtClean="0"/>
              <a:t>ג. שליח בראשית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3787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איך נקרא העולה לתורה בשמחת תורה?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א. חתן בראשית</a:t>
            </a:r>
          </a:p>
          <a:p>
            <a:pPr algn="ctr"/>
            <a:r>
              <a:rPr lang="he-IL" sz="4000" b="1" dirty="0" smtClean="0"/>
              <a:t>ב. חתן השמחה</a:t>
            </a:r>
          </a:p>
          <a:p>
            <a:pPr algn="ctr"/>
            <a:r>
              <a:rPr lang="he-IL" sz="4000" b="1" dirty="0" smtClean="0"/>
              <a:t>ג. שליח בראשית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5099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מה מהבאים לא יכול לשמש סכך?</a:t>
            </a:r>
          </a:p>
          <a:p>
            <a:pPr algn="ctr"/>
            <a:r>
              <a:rPr lang="he-IL" sz="4000" b="1" dirty="0" smtClean="0"/>
              <a:t>א. קני סוף</a:t>
            </a:r>
          </a:p>
          <a:p>
            <a:pPr algn="ctr"/>
            <a:r>
              <a:rPr lang="he-IL" sz="4000" b="1" dirty="0" smtClean="0"/>
              <a:t>ב. צמרת העץ</a:t>
            </a:r>
          </a:p>
          <a:p>
            <a:pPr algn="ctr"/>
            <a:r>
              <a:rPr lang="he-IL" sz="4000" b="1" dirty="0" smtClean="0"/>
              <a:t>ג. מחצלת קש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2769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מה מהבאים לא יכול לשמש סכך?</a:t>
            </a:r>
          </a:p>
          <a:p>
            <a:pPr algn="ctr"/>
            <a:r>
              <a:rPr lang="he-IL" sz="4000" b="1" dirty="0" smtClean="0"/>
              <a:t>א. קני סוף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ב. צמרת העץ</a:t>
            </a:r>
          </a:p>
          <a:p>
            <a:pPr algn="ctr"/>
            <a:r>
              <a:rPr lang="he-IL" sz="4000" b="1" dirty="0" smtClean="0"/>
              <a:t>ג. מחצלת קש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5271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2843" y="2286000"/>
            <a:ext cx="5556329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חג שמח!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62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854550" y="2600235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ח+</a:t>
            </a:r>
            <a:endParaRPr lang="he-IL" sz="7200" b="1" dirty="0"/>
          </a:p>
        </p:txBody>
      </p:sp>
      <p:pic>
        <p:nvPicPr>
          <p:cNvPr id="9218" name="Picture 2" descr="צב - ליה צעצועים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13" y="1201564"/>
            <a:ext cx="4407062" cy="44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1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חצב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5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379997" y="4001615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ר = ה</a:t>
            </a:r>
            <a:endParaRPr lang="he-IL" sz="7200" b="1" dirty="0"/>
          </a:p>
        </p:txBody>
      </p:sp>
      <p:pic>
        <p:nvPicPr>
          <p:cNvPr id="12290" name="Picture 2" descr="מפתיע: 6 דברים שלא ידעתם על סוכ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10" y="1417232"/>
            <a:ext cx="3883025" cy="238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2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סוכה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2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616036" y="4270989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ט = א</a:t>
            </a:r>
            <a:endParaRPr lang="he-IL" sz="7200" b="1" dirty="0"/>
          </a:p>
        </p:txBody>
      </p:sp>
      <p:pic>
        <p:nvPicPr>
          <p:cNvPr id="14338" name="Picture 2" descr="טוש סימון ארטליין 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96" y="1828800"/>
            <a:ext cx="45130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2819400"/>
            <a:ext cx="1219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340" name="Picture 4" descr="פיל אפריקאי עם החדק למעלה - ליה צעצועים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20" y="1418160"/>
            <a:ext cx="3551879" cy="35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טוש לא מחיק 90 Artline (ארטליין) ראש שטוח - כחול - www.4project.co.il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 bwMode="auto">
          <a:xfrm>
            <a:off x="4883186" y="1242183"/>
            <a:ext cx="2251736" cy="31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2561" y="4015771"/>
            <a:ext cx="3001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ט = א</a:t>
            </a:r>
            <a:endParaRPr lang="he-IL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7680" y="4072433"/>
            <a:ext cx="3001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ל = ז</a:t>
            </a:r>
            <a:endParaRPr lang="he-IL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8885" y="2712849"/>
            <a:ext cx="16972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אושפיז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66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616036" y="4270989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ט = א</a:t>
            </a:r>
            <a:endParaRPr lang="he-IL" sz="7200" b="1" dirty="0"/>
          </a:p>
        </p:txBody>
      </p:sp>
      <p:pic>
        <p:nvPicPr>
          <p:cNvPr id="14338" name="Picture 2" descr="טוש סימון ארטליין 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96" y="1828800"/>
            <a:ext cx="45130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2819400"/>
            <a:ext cx="1219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892561" y="4015771"/>
            <a:ext cx="3001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ה = ת</a:t>
            </a:r>
            <a:endParaRPr lang="he-IL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7680" y="4072433"/>
            <a:ext cx="3001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נ = ת</a:t>
            </a:r>
            <a:endParaRPr lang="he-IL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47148" y="2698561"/>
            <a:ext cx="16972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pic>
        <p:nvPicPr>
          <p:cNvPr id="16390" name="Picture 6" descr="סמיילי חמוד מגני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67" y="1786887"/>
            <a:ext cx="2844795" cy="26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נורת ליבון 60W אוסרם E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280">
            <a:off x="2002623" y="1162072"/>
            <a:ext cx="251142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47365" y="5297775"/>
            <a:ext cx="29307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/>
              <a:t>2 מילים</a:t>
            </a:r>
            <a:endParaRPr lang="he-IL" sz="44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שמחת תורה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6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616036" y="4270989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ט = א</a:t>
            </a:r>
            <a:endParaRPr lang="he-IL" sz="7200" b="1" dirty="0"/>
          </a:p>
        </p:txBody>
      </p:sp>
      <p:pic>
        <p:nvPicPr>
          <p:cNvPr id="14338" name="Picture 2" descr="טוש סימון ארטליין 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96" y="1828800"/>
            <a:ext cx="45130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2819400"/>
            <a:ext cx="1219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5454629" y="3719629"/>
            <a:ext cx="300140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/>
              <a:t>ה = ת</a:t>
            </a:r>
            <a:endParaRPr lang="he-IL" sz="6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95525" y="2371218"/>
            <a:ext cx="10444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+</a:t>
            </a:r>
            <a:endParaRPr lang="he-IL" sz="7200" b="1" dirty="0"/>
          </a:p>
        </p:txBody>
      </p:sp>
      <p:pic>
        <p:nvPicPr>
          <p:cNvPr id="16390" name="Picture 6" descr="סמיילי חמוד מגני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79" y="2013466"/>
            <a:ext cx="2234282" cy="20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פסגת חן - בית הורים | דיור מוגן בחיפה | בתי אבו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2" y="17145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29696" y="3340226"/>
            <a:ext cx="125994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/>
              <a:t>ה+</a:t>
            </a:r>
            <a:endParaRPr lang="he-IL" sz="6600" b="1" dirty="0"/>
          </a:p>
        </p:txBody>
      </p:sp>
      <p:pic>
        <p:nvPicPr>
          <p:cNvPr id="18438" name="Picture 6" descr="שואב אבק MULTI CYCLONE 600W | שואב אבק נגרר מחובר לחשמל | הום סנטר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25540"/>
          <a:stretch/>
        </p:blipFill>
        <p:spPr bwMode="auto">
          <a:xfrm>
            <a:off x="1414659" y="1600200"/>
            <a:ext cx="1794566" cy="32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9961" y="2743200"/>
            <a:ext cx="125994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/>
              <a:t>+ה</a:t>
            </a:r>
            <a:endParaRPr lang="he-IL" sz="6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41483" y="5023437"/>
            <a:ext cx="26610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/>
              <a:t>3 מילים</a:t>
            </a:r>
            <a:endParaRPr lang="he-IL" sz="44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1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92" y="2209800"/>
            <a:ext cx="8592417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חידות בציורים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8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שמחת בית השואבה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477" y="2209800"/>
            <a:ext cx="8611653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בלבולי אותיות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85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שזיפיאון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0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אושפיזין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20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מיקיטוש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88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קישוטים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אינחליל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נחליאלי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31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תקופה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הקפות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8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2" name="תמונה 11" descr="הפיתות שלנו - nina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88" y="2008361"/>
            <a:ext cx="21145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286000" y="3662065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תה = טם</a:t>
            </a:r>
            <a:endParaRPr lang="he-IL" sz="72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0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רמתים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1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תמרים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1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אעשונה</a:t>
            </a:r>
            <a:r>
              <a:rPr lang="he-IL" sz="7200" b="1" dirty="0" smtClean="0"/>
              <a:t> הרב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הושענא רבה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גרותא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0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אתרוג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8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אמיזינם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9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מאזניים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מגש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4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גשם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1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פיטם</a:t>
            </a:r>
            <a:endParaRPr lang="he-IL" sz="72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7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הריו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2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יורה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3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351" y="2209800"/>
            <a:ext cx="5331909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הוא והיא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00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היא מגינה מהשמש והוא גג הסוכה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4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סככה וסכך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אחד משמות החג והיא קובץ של אנשים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7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אסיף ואסיפה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בסוף היום מגיע והיא אחת מארבעה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ערב וערבה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28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אחד מארבעה והיא אסתר המלכה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8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48491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357574" y="2601867"/>
            <a:ext cx="533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+</a:t>
            </a:r>
            <a:endParaRPr lang="he-IL" sz="5400" b="1" dirty="0"/>
          </a:p>
        </p:txBody>
      </p:sp>
      <p:sp>
        <p:nvSpPr>
          <p:cNvPr id="2" name="AutoShape 2" descr="לול עץ סטנדרטי מתקפל | בייבי קט מוצרי תינוקו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תמונה 12" descr="לול טבעי עם פטנט - שילב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03" y="1988294"/>
            <a:ext cx="2273935" cy="22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 descr="תמונה של לב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84" y="2084273"/>
            <a:ext cx="18605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103720" y="3800564"/>
            <a:ext cx="7953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ל</a:t>
            </a:r>
            <a:endParaRPr lang="he-IL" sz="5400" b="1" dirty="0"/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3394499" y="3924152"/>
            <a:ext cx="503952" cy="6761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32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הדס והדסה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2580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הזכר של היונה והיא תמימה ומאירה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829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תור ותורה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173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פורח </a:t>
            </a:r>
            <a:r>
              <a:rPr lang="he-IL" sz="7200" b="1" dirty="0" err="1" smtClean="0"/>
              <a:t>בסתו</a:t>
            </a:r>
            <a:r>
              <a:rPr lang="he-IL" sz="7200" b="1" dirty="0" smtClean="0"/>
              <a:t> והיא באבן חפרה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8516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חצב וחצבה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184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הוא אחד משניים להכריע המאזניים והיא היד שלה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4860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כף וכפה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003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הוא איסוף זיתים והיא שם משפחתה של זמרת ושחקנית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660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מסיק ומסיקה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278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הוא, על גדותיו בוכה הערבה והיא חלק וירושה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14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לולב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93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נחל ונחלה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438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משפחה של פירות והיא הרחקה או מניעה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649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הדר והדרה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888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מחבר בין השוק לירך והיא איחול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076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ברך וברכה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5756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ההיפך מחום והיא נגיף שהופך עולמות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70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קור וקורונה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806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לכבודה ששים ושמחים וכשאליו מגיעים עומדים וממתינים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465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תורה ותור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1671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הוא עצם בפה והיא יפה ושונה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4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662065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א = ע</a:t>
            </a:r>
            <a:endParaRPr lang="he-IL" sz="7200" b="1" dirty="0"/>
          </a:p>
        </p:txBody>
      </p:sp>
      <p:pic>
        <p:nvPicPr>
          <p:cNvPr id="6146" name="Picture 2" descr="ויסר מעלי רק את המוות הזה&quot;: מכת ארבה במצר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549362" cy="2350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שן ושנה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9539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76" y="2286000"/>
            <a:ext cx="9042860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קפד ראשו/זנבו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0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/>
              <a:t>אחד מארבעה ואחד משבעה, קפד זנבו והוא נגמר</a:t>
            </a:r>
            <a:endParaRPr lang="he-IL" sz="66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82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תמר - תם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8591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/>
              <a:t>פרח הפורח בסתיו. קפד ראשו ותקבל חיה עם בית על הגב</a:t>
            </a:r>
            <a:endParaRPr lang="he-IL" sz="66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6916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חצב - צב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6439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בתקופת החגים זוהי העונה. קפד ראשה ותקבל סימן המסמן צליל מנגינה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02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err="1" smtClean="0"/>
              <a:t>סתו</a:t>
            </a:r>
            <a:r>
              <a:rPr lang="he-IL" sz="7200" b="1" dirty="0" smtClean="0"/>
              <a:t> - תו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96378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/>
              <a:t>אחד מארבעה קפד זנבו ותרנגולות שם תמצא</a:t>
            </a:r>
            <a:endParaRPr lang="he-IL" sz="66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64017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לולב - לול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42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smtClean="0"/>
              <a:t>ערבה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2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אחד משמות החג. קפד ראשו ותקבל ספורט של דו קרב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2429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אסיף - סיף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6715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גדול הנביאים, קפד זנבו והוא זז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2575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משה - מש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1705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מה שיש באתרוג ובתמר (לולב), קפד ראשו ותקבל אומה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44025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טעם - עם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6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 smtClean="0"/>
              <a:t>מלך ישראל, קפד זנבו ותקבל תו נגינה</a:t>
            </a:r>
            <a:endParaRPr lang="he-IL" sz="6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41610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7200" b="1" dirty="0" smtClean="0"/>
              <a:t>דוד - דו</a:t>
            </a:r>
            <a:endParaRPr lang="he-IL" sz="72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0549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1765" y="2286000"/>
            <a:ext cx="4998484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1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הידעת?</a:t>
            </a:r>
            <a:endParaRPr lang="he-IL" sz="11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1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838200" y="904337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שם נוסף לשמחת תורה:</a:t>
            </a:r>
          </a:p>
          <a:p>
            <a:pPr algn="ctr"/>
            <a:r>
              <a:rPr lang="he-IL" sz="4000" b="1" dirty="0" smtClean="0"/>
              <a:t>א. שמיני עצרת</a:t>
            </a:r>
          </a:p>
          <a:p>
            <a:pPr algn="ctr"/>
            <a:r>
              <a:rPr lang="he-IL" sz="4000" b="1" dirty="0" smtClean="0"/>
              <a:t>ב. חג התורה</a:t>
            </a:r>
          </a:p>
          <a:p>
            <a:pPr algn="ctr"/>
            <a:r>
              <a:rPr lang="he-IL" sz="4000" b="1" dirty="0" smtClean="0"/>
              <a:t>ג. ושמחת בחגך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17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83127" y="7937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1928" y="3200400"/>
            <a:ext cx="1847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5400" b="1" dirty="0"/>
          </a:p>
        </p:txBody>
      </p:sp>
      <p:sp>
        <p:nvSpPr>
          <p:cNvPr id="3" name="AutoShape 2" descr="הפיתות שלנו - 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879763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66023" y="1828800"/>
            <a:ext cx="655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662065"/>
            <a:ext cx="472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מ = ת</a:t>
            </a:r>
            <a:endParaRPr lang="he-IL" sz="7200" b="1" dirty="0"/>
          </a:p>
        </p:txBody>
      </p:sp>
      <p:pic>
        <p:nvPicPr>
          <p:cNvPr id="13" name="תמונה 12" descr="מורה פרטית אסתר גינדי - לימוד נעי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2357437" cy="243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0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שם נוסף לשמחת תורה: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א. שמיני עצרת</a:t>
            </a:r>
          </a:p>
          <a:p>
            <a:pPr algn="ctr"/>
            <a:r>
              <a:rPr lang="he-IL" sz="4000" b="1" dirty="0" smtClean="0"/>
              <a:t>ב. חג התורה</a:t>
            </a:r>
          </a:p>
          <a:p>
            <a:pPr algn="ctr"/>
            <a:r>
              <a:rPr lang="he-IL" sz="4000" b="1" dirty="0" smtClean="0"/>
              <a:t>ג. ושמחת בחגך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4946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תפילה חשובה הנאמרת בשמיני עצרת:</a:t>
            </a:r>
          </a:p>
          <a:p>
            <a:pPr algn="ctr"/>
            <a:r>
              <a:rPr lang="he-IL" sz="4000" b="1" dirty="0" smtClean="0"/>
              <a:t>א. תיקון הטל</a:t>
            </a:r>
          </a:p>
          <a:p>
            <a:pPr algn="ctr"/>
            <a:r>
              <a:rPr lang="he-IL" sz="4000" b="1" dirty="0" smtClean="0"/>
              <a:t>ב. תפילת הגשם</a:t>
            </a:r>
          </a:p>
          <a:p>
            <a:pPr algn="ctr"/>
            <a:r>
              <a:rPr lang="he-IL" sz="4000" b="1" dirty="0" smtClean="0"/>
              <a:t>ג. סדר העבודה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44317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תפילה חשובה הנאמרת בשמיני עצרת:</a:t>
            </a:r>
          </a:p>
          <a:p>
            <a:pPr algn="ctr"/>
            <a:r>
              <a:rPr lang="he-IL" sz="4000" b="1" dirty="0" smtClean="0"/>
              <a:t>א. תיקון הטל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ב. תפילת הגשם</a:t>
            </a:r>
          </a:p>
          <a:p>
            <a:pPr algn="ctr"/>
            <a:r>
              <a:rPr lang="he-IL" sz="4000" b="1" dirty="0" smtClean="0"/>
              <a:t>ג. סדר העבודה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81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כמאמר השיר, </a:t>
            </a:r>
          </a:p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מה ניקח מהר?</a:t>
            </a:r>
          </a:p>
          <a:p>
            <a:pPr algn="ctr"/>
            <a:r>
              <a:rPr lang="he-IL" sz="4000" b="1" dirty="0" smtClean="0"/>
              <a:t>א. לולב וערבה</a:t>
            </a:r>
          </a:p>
          <a:p>
            <a:pPr algn="ctr"/>
            <a:r>
              <a:rPr lang="he-IL" sz="4000" b="1" dirty="0" smtClean="0"/>
              <a:t>ב. דפנות וסכך</a:t>
            </a:r>
          </a:p>
          <a:p>
            <a:pPr algn="ctr"/>
            <a:r>
              <a:rPr lang="he-IL" sz="4000" b="1" dirty="0" smtClean="0"/>
              <a:t>ג. פטיש מסמר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250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כמאמר השיר, </a:t>
            </a:r>
          </a:p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מה ניקח מהר?</a:t>
            </a:r>
          </a:p>
          <a:p>
            <a:pPr algn="ctr"/>
            <a:r>
              <a:rPr lang="he-IL" sz="4000" b="1" dirty="0" smtClean="0"/>
              <a:t>א. לולב וערבה</a:t>
            </a:r>
          </a:p>
          <a:p>
            <a:pPr algn="ctr"/>
            <a:r>
              <a:rPr lang="he-IL" sz="4000" b="1" dirty="0" smtClean="0"/>
              <a:t>ב. דפנות וסכך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ג. פטיש מסמר</a:t>
            </a:r>
            <a:endParaRPr lang="he-IL" sz="4000" dirty="0">
              <a:solidFill>
                <a:srgbClr val="FFC0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8671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מי מהבאים לא שייך לאושפיזין?</a:t>
            </a:r>
          </a:p>
          <a:p>
            <a:pPr algn="ctr"/>
            <a:r>
              <a:rPr lang="he-IL" sz="4000" b="1" dirty="0" smtClean="0"/>
              <a:t>א. יעקב</a:t>
            </a:r>
          </a:p>
          <a:p>
            <a:pPr algn="ctr"/>
            <a:r>
              <a:rPr lang="he-IL" sz="4000" b="1" dirty="0" smtClean="0"/>
              <a:t>ב. משה</a:t>
            </a:r>
          </a:p>
          <a:p>
            <a:pPr algn="ctr"/>
            <a:r>
              <a:rPr lang="he-IL" sz="4000" b="1" dirty="0" smtClean="0"/>
              <a:t>ג. שמואל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3850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מי מהבאים לא שייך לאושפיזין?</a:t>
            </a:r>
          </a:p>
          <a:p>
            <a:pPr algn="ctr"/>
            <a:r>
              <a:rPr lang="he-IL" sz="4000" b="1" dirty="0" smtClean="0"/>
              <a:t>א. יעקב</a:t>
            </a:r>
          </a:p>
          <a:p>
            <a:pPr algn="ctr"/>
            <a:r>
              <a:rPr lang="he-IL" sz="4000" b="1" dirty="0" smtClean="0"/>
              <a:t>ב. משה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ג. שמואל</a:t>
            </a:r>
            <a:endParaRPr lang="he-IL" sz="4000" dirty="0">
              <a:solidFill>
                <a:srgbClr val="FFC0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2082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היום השביעי של סוכות נקרא:</a:t>
            </a:r>
          </a:p>
          <a:p>
            <a:pPr algn="ctr"/>
            <a:r>
              <a:rPr lang="he-IL" sz="4000" b="1" dirty="0" smtClean="0"/>
              <a:t>א. הושענא רבה</a:t>
            </a:r>
          </a:p>
          <a:p>
            <a:pPr algn="ctr"/>
            <a:r>
              <a:rPr lang="he-IL" sz="4000" b="1" dirty="0" smtClean="0"/>
              <a:t>ב. שמחת תורה</a:t>
            </a:r>
          </a:p>
          <a:p>
            <a:pPr algn="ctr"/>
            <a:r>
              <a:rPr lang="he-IL" sz="4000" b="1" dirty="0" smtClean="0"/>
              <a:t>ג. שמיני עצרת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587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היום השביעי של סוכות נקרא:</a:t>
            </a:r>
          </a:p>
          <a:p>
            <a:pPr algn="ctr"/>
            <a:r>
              <a:rPr lang="he-IL" sz="4000" b="1" dirty="0" smtClean="0">
                <a:solidFill>
                  <a:srgbClr val="FFC000"/>
                </a:solidFill>
              </a:rPr>
              <a:t>א. הושענא רבה</a:t>
            </a:r>
          </a:p>
          <a:p>
            <a:pPr algn="ctr"/>
            <a:r>
              <a:rPr lang="he-IL" sz="4000" b="1" dirty="0" smtClean="0"/>
              <a:t>ב. שמחת תורה</a:t>
            </a:r>
          </a:p>
          <a:p>
            <a:pPr algn="ctr"/>
            <a:r>
              <a:rPr lang="he-IL" sz="4000" b="1" dirty="0" smtClean="0"/>
              <a:t>ג. שמיני עצרת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49175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חג סוכות 2020 - זכויות עובדים, תשלום שכר, עבודה, חופשה ועוד - פרוטוקול  Protoc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4977"/>
          <a:stretch/>
        </p:blipFill>
        <p:spPr bwMode="auto">
          <a:xfrm>
            <a:off x="34636" y="27709"/>
            <a:ext cx="9060873" cy="67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762000" y="1066800"/>
            <a:ext cx="7467600" cy="502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accent5"/>
                </a:solidFill>
              </a:rPr>
              <a:t>קטיף התמרים נקרא:</a:t>
            </a:r>
          </a:p>
          <a:p>
            <a:pPr algn="ctr"/>
            <a:r>
              <a:rPr lang="he-IL" sz="4000" b="1" dirty="0" smtClean="0"/>
              <a:t>א. אסיף</a:t>
            </a:r>
          </a:p>
          <a:p>
            <a:pPr algn="ctr"/>
            <a:r>
              <a:rPr lang="he-IL" sz="4000" b="1" dirty="0" smtClean="0"/>
              <a:t>ב. גדיד</a:t>
            </a:r>
          </a:p>
          <a:p>
            <a:pPr algn="ctr"/>
            <a:r>
              <a:rPr lang="he-IL" sz="4000" b="1" dirty="0" smtClean="0"/>
              <a:t>ג. בציר</a:t>
            </a:r>
            <a:endParaRPr lang="he-IL" sz="4000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המרכזייה החינוכית הארצית - "ילדים בסיכוי" המועצה לילד החוסה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9630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1826</Words>
  <Application>Microsoft Office PowerPoint</Application>
  <PresentationFormat>‫הצגה על המסך (4:3)</PresentationFormat>
  <Paragraphs>291</Paragraphs>
  <Slides>107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107</vt:i4>
      </vt:variant>
    </vt:vector>
  </HeadingPairs>
  <TitlesOfParts>
    <vt:vector size="111" baseType="lpstr"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Racheli Goldfisher</dc:creator>
  <cp:lastModifiedBy>user</cp:lastModifiedBy>
  <cp:revision>50</cp:revision>
  <dcterms:created xsi:type="dcterms:W3CDTF">2018-06-27T08:05:56Z</dcterms:created>
  <dcterms:modified xsi:type="dcterms:W3CDTF">2020-09-29T08:20:29Z</dcterms:modified>
</cp:coreProperties>
</file>